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</p:sldIdLst>
  <p:sldSz cx="21580475" cy="32369125"/>
  <p:notesSz cx="6858000" cy="9144000"/>
  <p:defaultTextStyle>
    <a:defPPr>
      <a:defRPr lang="en-US"/>
    </a:defPPr>
    <a:lvl1pPr marL="0" algn="l" defTabSz="1745418" rtl="0" eaLnBrk="1" latinLnBrk="0" hangingPunct="1">
      <a:defRPr sz="3435" kern="1200">
        <a:solidFill>
          <a:schemeClr val="tx1"/>
        </a:solidFill>
        <a:latin typeface="+mn-lt"/>
        <a:ea typeface="+mn-ea"/>
        <a:cs typeface="+mn-cs"/>
      </a:defRPr>
    </a:lvl1pPr>
    <a:lvl2pPr marL="872709" algn="l" defTabSz="1745418" rtl="0" eaLnBrk="1" latinLnBrk="0" hangingPunct="1">
      <a:defRPr sz="3435" kern="1200">
        <a:solidFill>
          <a:schemeClr val="tx1"/>
        </a:solidFill>
        <a:latin typeface="+mn-lt"/>
        <a:ea typeface="+mn-ea"/>
        <a:cs typeface="+mn-cs"/>
      </a:defRPr>
    </a:lvl2pPr>
    <a:lvl3pPr marL="1745418" algn="l" defTabSz="1745418" rtl="0" eaLnBrk="1" latinLnBrk="0" hangingPunct="1">
      <a:defRPr sz="3435" kern="1200">
        <a:solidFill>
          <a:schemeClr val="tx1"/>
        </a:solidFill>
        <a:latin typeface="+mn-lt"/>
        <a:ea typeface="+mn-ea"/>
        <a:cs typeface="+mn-cs"/>
      </a:defRPr>
    </a:lvl3pPr>
    <a:lvl4pPr marL="2618127" algn="l" defTabSz="1745418" rtl="0" eaLnBrk="1" latinLnBrk="0" hangingPunct="1">
      <a:defRPr sz="3435" kern="1200">
        <a:solidFill>
          <a:schemeClr val="tx1"/>
        </a:solidFill>
        <a:latin typeface="+mn-lt"/>
        <a:ea typeface="+mn-ea"/>
        <a:cs typeface="+mn-cs"/>
      </a:defRPr>
    </a:lvl4pPr>
    <a:lvl5pPr marL="3490839" algn="l" defTabSz="1745418" rtl="0" eaLnBrk="1" latinLnBrk="0" hangingPunct="1">
      <a:defRPr sz="3435" kern="1200">
        <a:solidFill>
          <a:schemeClr val="tx1"/>
        </a:solidFill>
        <a:latin typeface="+mn-lt"/>
        <a:ea typeface="+mn-ea"/>
        <a:cs typeface="+mn-cs"/>
      </a:defRPr>
    </a:lvl5pPr>
    <a:lvl6pPr marL="4363548" algn="l" defTabSz="1745418" rtl="0" eaLnBrk="1" latinLnBrk="0" hangingPunct="1">
      <a:defRPr sz="3435" kern="1200">
        <a:solidFill>
          <a:schemeClr val="tx1"/>
        </a:solidFill>
        <a:latin typeface="+mn-lt"/>
        <a:ea typeface="+mn-ea"/>
        <a:cs typeface="+mn-cs"/>
      </a:defRPr>
    </a:lvl6pPr>
    <a:lvl7pPr marL="5236258" algn="l" defTabSz="1745418" rtl="0" eaLnBrk="1" latinLnBrk="0" hangingPunct="1">
      <a:defRPr sz="3435" kern="1200">
        <a:solidFill>
          <a:schemeClr val="tx1"/>
        </a:solidFill>
        <a:latin typeface="+mn-lt"/>
        <a:ea typeface="+mn-ea"/>
        <a:cs typeface="+mn-cs"/>
      </a:defRPr>
    </a:lvl7pPr>
    <a:lvl8pPr marL="6108967" algn="l" defTabSz="1745418" rtl="0" eaLnBrk="1" latinLnBrk="0" hangingPunct="1">
      <a:defRPr sz="3435" kern="1200">
        <a:solidFill>
          <a:schemeClr val="tx1"/>
        </a:solidFill>
        <a:latin typeface="+mn-lt"/>
        <a:ea typeface="+mn-ea"/>
        <a:cs typeface="+mn-cs"/>
      </a:defRPr>
    </a:lvl8pPr>
    <a:lvl9pPr marL="6981676" algn="l" defTabSz="1745418" rtl="0" eaLnBrk="1" latinLnBrk="0" hangingPunct="1">
      <a:defRPr sz="343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14" autoAdjust="0"/>
    <p:restoredTop sz="96201" autoAdjust="0"/>
  </p:normalViewPr>
  <p:slideViewPr>
    <p:cSldViewPr snapToGrid="0">
      <p:cViewPr varScale="1">
        <p:scale>
          <a:sx n="18" d="100"/>
          <a:sy n="18" d="100"/>
        </p:scale>
        <p:origin x="2669" y="2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18536" y="5297449"/>
            <a:ext cx="18343404" cy="11269251"/>
          </a:xfrm>
        </p:spPr>
        <p:txBody>
          <a:bodyPr anchor="b"/>
          <a:lstStyle>
            <a:lvl1pPr algn="ctr">
              <a:defRPr sz="1416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7560" y="17001286"/>
            <a:ext cx="16185356" cy="7815043"/>
          </a:xfrm>
        </p:spPr>
        <p:txBody>
          <a:bodyPr/>
          <a:lstStyle>
            <a:lvl1pPr marL="0" indent="0" algn="ctr">
              <a:buNone/>
              <a:defRPr sz="5664"/>
            </a:lvl1pPr>
            <a:lvl2pPr marL="1079038" indent="0" algn="ctr">
              <a:buNone/>
              <a:defRPr sz="4720"/>
            </a:lvl2pPr>
            <a:lvl3pPr marL="2158075" indent="0" algn="ctr">
              <a:buNone/>
              <a:defRPr sz="4248"/>
            </a:lvl3pPr>
            <a:lvl4pPr marL="3237113" indent="0" algn="ctr">
              <a:buNone/>
              <a:defRPr sz="3776"/>
            </a:lvl4pPr>
            <a:lvl5pPr marL="4316151" indent="0" algn="ctr">
              <a:buNone/>
              <a:defRPr sz="3776"/>
            </a:lvl5pPr>
            <a:lvl6pPr marL="5395189" indent="0" algn="ctr">
              <a:buNone/>
              <a:defRPr sz="3776"/>
            </a:lvl6pPr>
            <a:lvl7pPr marL="6474226" indent="0" algn="ctr">
              <a:buNone/>
              <a:defRPr sz="3776"/>
            </a:lvl7pPr>
            <a:lvl8pPr marL="7553264" indent="0" algn="ctr">
              <a:buNone/>
              <a:defRPr sz="3776"/>
            </a:lvl8pPr>
            <a:lvl9pPr marL="8632302" indent="0" algn="ctr">
              <a:buNone/>
              <a:defRPr sz="3776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4E4AD-26FF-47C9-8A3F-37AE192F5DA0}" type="datetimeFigureOut">
              <a:rPr lang="en-US" smtClean="0"/>
              <a:t>8/20/2024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C85C2-A03A-4628-9CBD-FAA1EEAAC2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35367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4E4AD-26FF-47C9-8A3F-37AE192F5DA0}" type="datetimeFigureOut">
              <a:rPr lang="en-US" smtClean="0"/>
              <a:t>8/20/2024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C85C2-A03A-4628-9CBD-FAA1EEAAC2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73194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2419" y="8069812"/>
            <a:ext cx="18613160" cy="13464654"/>
          </a:xfrm>
        </p:spPr>
        <p:txBody>
          <a:bodyPr anchor="b"/>
          <a:lstStyle>
            <a:lvl1pPr>
              <a:defRPr sz="1416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72419" y="21661847"/>
            <a:ext cx="18613160" cy="7080744"/>
          </a:xfrm>
        </p:spPr>
        <p:txBody>
          <a:bodyPr/>
          <a:lstStyle>
            <a:lvl1pPr marL="0" indent="0">
              <a:buNone/>
              <a:defRPr sz="5664">
                <a:solidFill>
                  <a:schemeClr val="tx1"/>
                </a:solidFill>
              </a:defRPr>
            </a:lvl1pPr>
            <a:lvl2pPr marL="1079038" indent="0">
              <a:buNone/>
              <a:defRPr sz="4720">
                <a:solidFill>
                  <a:schemeClr val="tx1">
                    <a:tint val="75000"/>
                  </a:schemeClr>
                </a:solidFill>
              </a:defRPr>
            </a:lvl2pPr>
            <a:lvl3pPr marL="2158075" indent="0">
              <a:buNone/>
              <a:defRPr sz="4248">
                <a:solidFill>
                  <a:schemeClr val="tx1">
                    <a:tint val="75000"/>
                  </a:schemeClr>
                </a:solidFill>
              </a:defRPr>
            </a:lvl3pPr>
            <a:lvl4pPr marL="3237113" indent="0">
              <a:buNone/>
              <a:defRPr sz="3776">
                <a:solidFill>
                  <a:schemeClr val="tx1">
                    <a:tint val="75000"/>
                  </a:schemeClr>
                </a:solidFill>
              </a:defRPr>
            </a:lvl4pPr>
            <a:lvl5pPr marL="4316151" indent="0">
              <a:buNone/>
              <a:defRPr sz="3776">
                <a:solidFill>
                  <a:schemeClr val="tx1">
                    <a:tint val="75000"/>
                  </a:schemeClr>
                </a:solidFill>
              </a:defRPr>
            </a:lvl5pPr>
            <a:lvl6pPr marL="5395189" indent="0">
              <a:buNone/>
              <a:defRPr sz="3776">
                <a:solidFill>
                  <a:schemeClr val="tx1">
                    <a:tint val="75000"/>
                  </a:schemeClr>
                </a:solidFill>
              </a:defRPr>
            </a:lvl6pPr>
            <a:lvl7pPr marL="6474226" indent="0">
              <a:buNone/>
              <a:defRPr sz="3776">
                <a:solidFill>
                  <a:schemeClr val="tx1">
                    <a:tint val="75000"/>
                  </a:schemeClr>
                </a:solidFill>
              </a:defRPr>
            </a:lvl7pPr>
            <a:lvl8pPr marL="7553264" indent="0">
              <a:buNone/>
              <a:defRPr sz="3776">
                <a:solidFill>
                  <a:schemeClr val="tx1">
                    <a:tint val="75000"/>
                  </a:schemeClr>
                </a:solidFill>
              </a:defRPr>
            </a:lvl8pPr>
            <a:lvl9pPr marL="8632302" indent="0">
              <a:buNone/>
              <a:defRPr sz="3776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4E4AD-26FF-47C9-8A3F-37AE192F5DA0}" type="datetimeFigureOut">
              <a:rPr lang="en-US" smtClean="0"/>
              <a:t>8/20/2024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C85C2-A03A-4628-9CBD-FAA1EEAAC2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31017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3658" y="8616781"/>
            <a:ext cx="9171702" cy="2053791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25115" y="8616781"/>
            <a:ext cx="9171702" cy="2053791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4E4AD-26FF-47C9-8A3F-37AE192F5DA0}" type="datetimeFigureOut">
              <a:rPr lang="en-US" smtClean="0"/>
              <a:t>8/20/2024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C85C2-A03A-4628-9CBD-FAA1EEAAC2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2744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6468" y="1723363"/>
            <a:ext cx="18613160" cy="625653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6471" y="7934934"/>
            <a:ext cx="9129551" cy="3888788"/>
          </a:xfrm>
        </p:spPr>
        <p:txBody>
          <a:bodyPr anchor="b"/>
          <a:lstStyle>
            <a:lvl1pPr marL="0" indent="0">
              <a:buNone/>
              <a:defRPr sz="5664" b="1"/>
            </a:lvl1pPr>
            <a:lvl2pPr marL="1079038" indent="0">
              <a:buNone/>
              <a:defRPr sz="4720" b="1"/>
            </a:lvl2pPr>
            <a:lvl3pPr marL="2158075" indent="0">
              <a:buNone/>
              <a:defRPr sz="4248" b="1"/>
            </a:lvl3pPr>
            <a:lvl4pPr marL="3237113" indent="0">
              <a:buNone/>
              <a:defRPr sz="3776" b="1"/>
            </a:lvl4pPr>
            <a:lvl5pPr marL="4316151" indent="0">
              <a:buNone/>
              <a:defRPr sz="3776" b="1"/>
            </a:lvl5pPr>
            <a:lvl6pPr marL="5395189" indent="0">
              <a:buNone/>
              <a:defRPr sz="3776" b="1"/>
            </a:lvl6pPr>
            <a:lvl7pPr marL="6474226" indent="0">
              <a:buNone/>
              <a:defRPr sz="3776" b="1"/>
            </a:lvl7pPr>
            <a:lvl8pPr marL="7553264" indent="0">
              <a:buNone/>
              <a:defRPr sz="3776" b="1"/>
            </a:lvl8pPr>
            <a:lvl9pPr marL="8632302" indent="0">
              <a:buNone/>
              <a:defRPr sz="3776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6471" y="11823722"/>
            <a:ext cx="9129551" cy="1739091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0925117" y="7934934"/>
            <a:ext cx="9174513" cy="3888788"/>
          </a:xfrm>
        </p:spPr>
        <p:txBody>
          <a:bodyPr anchor="b"/>
          <a:lstStyle>
            <a:lvl1pPr marL="0" indent="0">
              <a:buNone/>
              <a:defRPr sz="5664" b="1"/>
            </a:lvl1pPr>
            <a:lvl2pPr marL="1079038" indent="0">
              <a:buNone/>
              <a:defRPr sz="4720" b="1"/>
            </a:lvl2pPr>
            <a:lvl3pPr marL="2158075" indent="0">
              <a:buNone/>
              <a:defRPr sz="4248" b="1"/>
            </a:lvl3pPr>
            <a:lvl4pPr marL="3237113" indent="0">
              <a:buNone/>
              <a:defRPr sz="3776" b="1"/>
            </a:lvl4pPr>
            <a:lvl5pPr marL="4316151" indent="0">
              <a:buNone/>
              <a:defRPr sz="3776" b="1"/>
            </a:lvl5pPr>
            <a:lvl6pPr marL="5395189" indent="0">
              <a:buNone/>
              <a:defRPr sz="3776" b="1"/>
            </a:lvl6pPr>
            <a:lvl7pPr marL="6474226" indent="0">
              <a:buNone/>
              <a:defRPr sz="3776" b="1"/>
            </a:lvl7pPr>
            <a:lvl8pPr marL="7553264" indent="0">
              <a:buNone/>
              <a:defRPr sz="3776" b="1"/>
            </a:lvl8pPr>
            <a:lvl9pPr marL="8632302" indent="0">
              <a:buNone/>
              <a:defRPr sz="3776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0925117" y="11823722"/>
            <a:ext cx="9174513" cy="1739091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4E4AD-26FF-47C9-8A3F-37AE192F5DA0}" type="datetimeFigureOut">
              <a:rPr lang="en-US" smtClean="0"/>
              <a:t>8/20/2024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C85C2-A03A-4628-9CBD-FAA1EEAAC2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91780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4E4AD-26FF-47C9-8A3F-37AE192F5DA0}" type="datetimeFigureOut">
              <a:rPr lang="en-US" smtClean="0"/>
              <a:t>8/20/2024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C85C2-A03A-4628-9CBD-FAA1EEAAC2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4417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4E4AD-26FF-47C9-8A3F-37AE192F5DA0}" type="datetimeFigureOut">
              <a:rPr lang="en-US" smtClean="0"/>
              <a:t>8/20/2024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C85C2-A03A-4628-9CBD-FAA1EEAAC2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80900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6468" y="2157942"/>
            <a:ext cx="6960265" cy="7552796"/>
          </a:xfrm>
        </p:spPr>
        <p:txBody>
          <a:bodyPr anchor="b"/>
          <a:lstStyle>
            <a:lvl1pPr>
              <a:defRPr sz="755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74513" y="4660562"/>
            <a:ext cx="10925115" cy="23003059"/>
          </a:xfrm>
        </p:spPr>
        <p:txBody>
          <a:bodyPr/>
          <a:lstStyle>
            <a:lvl1pPr>
              <a:defRPr sz="7552"/>
            </a:lvl1pPr>
            <a:lvl2pPr>
              <a:defRPr sz="6608"/>
            </a:lvl2pPr>
            <a:lvl3pPr>
              <a:defRPr sz="5664"/>
            </a:lvl3pPr>
            <a:lvl4pPr>
              <a:defRPr sz="4720"/>
            </a:lvl4pPr>
            <a:lvl5pPr>
              <a:defRPr sz="4720"/>
            </a:lvl5pPr>
            <a:lvl6pPr>
              <a:defRPr sz="4720"/>
            </a:lvl6pPr>
            <a:lvl7pPr>
              <a:defRPr sz="4720"/>
            </a:lvl7pPr>
            <a:lvl8pPr>
              <a:defRPr sz="4720"/>
            </a:lvl8pPr>
            <a:lvl9pPr>
              <a:defRPr sz="472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6468" y="9710738"/>
            <a:ext cx="6960265" cy="17990342"/>
          </a:xfrm>
        </p:spPr>
        <p:txBody>
          <a:bodyPr/>
          <a:lstStyle>
            <a:lvl1pPr marL="0" indent="0">
              <a:buNone/>
              <a:defRPr sz="3776"/>
            </a:lvl1pPr>
            <a:lvl2pPr marL="1079038" indent="0">
              <a:buNone/>
              <a:defRPr sz="3304"/>
            </a:lvl2pPr>
            <a:lvl3pPr marL="2158075" indent="0">
              <a:buNone/>
              <a:defRPr sz="2832"/>
            </a:lvl3pPr>
            <a:lvl4pPr marL="3237113" indent="0">
              <a:buNone/>
              <a:defRPr sz="2360"/>
            </a:lvl4pPr>
            <a:lvl5pPr marL="4316151" indent="0">
              <a:buNone/>
              <a:defRPr sz="2360"/>
            </a:lvl5pPr>
            <a:lvl6pPr marL="5395189" indent="0">
              <a:buNone/>
              <a:defRPr sz="2360"/>
            </a:lvl6pPr>
            <a:lvl7pPr marL="6474226" indent="0">
              <a:buNone/>
              <a:defRPr sz="2360"/>
            </a:lvl7pPr>
            <a:lvl8pPr marL="7553264" indent="0">
              <a:buNone/>
              <a:defRPr sz="2360"/>
            </a:lvl8pPr>
            <a:lvl9pPr marL="8632302" indent="0">
              <a:buNone/>
              <a:defRPr sz="236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4E4AD-26FF-47C9-8A3F-37AE192F5DA0}" type="datetimeFigureOut">
              <a:rPr lang="en-US" smtClean="0"/>
              <a:t>8/20/2024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C85C2-A03A-4628-9CBD-FAA1EEAAC2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38120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6468" y="2157942"/>
            <a:ext cx="6960265" cy="7552796"/>
          </a:xfrm>
        </p:spPr>
        <p:txBody>
          <a:bodyPr anchor="b"/>
          <a:lstStyle>
            <a:lvl1pPr>
              <a:defRPr sz="755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74513" y="4660562"/>
            <a:ext cx="10925115" cy="23003059"/>
          </a:xfrm>
        </p:spPr>
        <p:txBody>
          <a:bodyPr anchor="t"/>
          <a:lstStyle>
            <a:lvl1pPr marL="0" indent="0">
              <a:buNone/>
              <a:defRPr sz="7552"/>
            </a:lvl1pPr>
            <a:lvl2pPr marL="1079038" indent="0">
              <a:buNone/>
              <a:defRPr sz="6608"/>
            </a:lvl2pPr>
            <a:lvl3pPr marL="2158075" indent="0">
              <a:buNone/>
              <a:defRPr sz="5664"/>
            </a:lvl3pPr>
            <a:lvl4pPr marL="3237113" indent="0">
              <a:buNone/>
              <a:defRPr sz="4720"/>
            </a:lvl4pPr>
            <a:lvl5pPr marL="4316151" indent="0">
              <a:buNone/>
              <a:defRPr sz="4720"/>
            </a:lvl5pPr>
            <a:lvl6pPr marL="5395189" indent="0">
              <a:buNone/>
              <a:defRPr sz="4720"/>
            </a:lvl6pPr>
            <a:lvl7pPr marL="6474226" indent="0">
              <a:buNone/>
              <a:defRPr sz="4720"/>
            </a:lvl7pPr>
            <a:lvl8pPr marL="7553264" indent="0">
              <a:buNone/>
              <a:defRPr sz="4720"/>
            </a:lvl8pPr>
            <a:lvl9pPr marL="8632302" indent="0">
              <a:buNone/>
              <a:defRPr sz="472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6468" y="9710738"/>
            <a:ext cx="6960265" cy="17990342"/>
          </a:xfrm>
        </p:spPr>
        <p:txBody>
          <a:bodyPr/>
          <a:lstStyle>
            <a:lvl1pPr marL="0" indent="0">
              <a:buNone/>
              <a:defRPr sz="3776"/>
            </a:lvl1pPr>
            <a:lvl2pPr marL="1079038" indent="0">
              <a:buNone/>
              <a:defRPr sz="3304"/>
            </a:lvl2pPr>
            <a:lvl3pPr marL="2158075" indent="0">
              <a:buNone/>
              <a:defRPr sz="2832"/>
            </a:lvl3pPr>
            <a:lvl4pPr marL="3237113" indent="0">
              <a:buNone/>
              <a:defRPr sz="2360"/>
            </a:lvl4pPr>
            <a:lvl5pPr marL="4316151" indent="0">
              <a:buNone/>
              <a:defRPr sz="2360"/>
            </a:lvl5pPr>
            <a:lvl6pPr marL="5395189" indent="0">
              <a:buNone/>
              <a:defRPr sz="2360"/>
            </a:lvl6pPr>
            <a:lvl7pPr marL="6474226" indent="0">
              <a:buNone/>
              <a:defRPr sz="2360"/>
            </a:lvl7pPr>
            <a:lvl8pPr marL="7553264" indent="0">
              <a:buNone/>
              <a:defRPr sz="2360"/>
            </a:lvl8pPr>
            <a:lvl9pPr marL="8632302" indent="0">
              <a:buNone/>
              <a:defRPr sz="236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4E4AD-26FF-47C9-8A3F-37AE192F5DA0}" type="datetimeFigureOut">
              <a:rPr lang="en-US" smtClean="0"/>
              <a:t>8/20/2024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C85C2-A03A-4628-9CBD-FAA1EEAAC2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73516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4E4AD-26FF-47C9-8A3F-37AE192F5DA0}" type="datetimeFigureOut">
              <a:rPr lang="en-US" smtClean="0"/>
              <a:t>8/20/2024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C85C2-A03A-4628-9CBD-FAA1EEAAC2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68373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443529" y="1723356"/>
            <a:ext cx="4653290" cy="2743133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3659" y="1723356"/>
            <a:ext cx="13690114" cy="2743133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4E4AD-26FF-47C9-8A3F-37AE192F5DA0}" type="datetimeFigureOut">
              <a:rPr lang="en-US" smtClean="0"/>
              <a:t>8/20/2024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C85C2-A03A-4628-9CBD-FAA1EEAAC2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8283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3658" y="1723363"/>
            <a:ext cx="18613160" cy="62565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3658" y="8616781"/>
            <a:ext cx="18613160" cy="205379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483658" y="30001391"/>
            <a:ext cx="4855607" cy="17233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83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D4E4AD-26FF-47C9-8A3F-37AE192F5DA0}" type="datetimeFigureOut">
              <a:rPr lang="en-US" smtClean="0"/>
              <a:t>8/20/2024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148533" y="30001391"/>
            <a:ext cx="7283410" cy="17233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83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241210" y="30001391"/>
            <a:ext cx="4855607" cy="17233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3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6C85C2-A03A-4628-9CBD-FAA1EEAAC2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54293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2158075" rtl="0" eaLnBrk="1" latinLnBrk="0" hangingPunct="1">
        <a:lnSpc>
          <a:spcPct val="90000"/>
        </a:lnSpc>
        <a:spcBef>
          <a:spcPct val="0"/>
        </a:spcBef>
        <a:buNone/>
        <a:defRPr sz="1038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39519" indent="-539519" algn="l" defTabSz="2158075" rtl="0" eaLnBrk="1" latinLnBrk="0" hangingPunct="1">
        <a:lnSpc>
          <a:spcPct val="90000"/>
        </a:lnSpc>
        <a:spcBef>
          <a:spcPts val="2360"/>
        </a:spcBef>
        <a:buFont typeface="Arial" panose="020B0604020202020204" pitchFamily="34" charset="0"/>
        <a:buChar char="•"/>
        <a:defRPr sz="6608" kern="1200">
          <a:solidFill>
            <a:schemeClr val="tx1"/>
          </a:solidFill>
          <a:latin typeface="+mn-lt"/>
          <a:ea typeface="+mn-ea"/>
          <a:cs typeface="+mn-cs"/>
        </a:defRPr>
      </a:lvl1pPr>
      <a:lvl2pPr marL="1618557" indent="-539519" algn="l" defTabSz="2158075" rtl="0" eaLnBrk="1" latinLnBrk="0" hangingPunct="1">
        <a:lnSpc>
          <a:spcPct val="90000"/>
        </a:lnSpc>
        <a:spcBef>
          <a:spcPts val="1180"/>
        </a:spcBef>
        <a:buFont typeface="Arial" panose="020B0604020202020204" pitchFamily="34" charset="0"/>
        <a:buChar char="•"/>
        <a:defRPr sz="5664" kern="1200">
          <a:solidFill>
            <a:schemeClr val="tx1"/>
          </a:solidFill>
          <a:latin typeface="+mn-lt"/>
          <a:ea typeface="+mn-ea"/>
          <a:cs typeface="+mn-cs"/>
        </a:defRPr>
      </a:lvl2pPr>
      <a:lvl3pPr marL="2697594" indent="-539519" algn="l" defTabSz="2158075" rtl="0" eaLnBrk="1" latinLnBrk="0" hangingPunct="1">
        <a:lnSpc>
          <a:spcPct val="90000"/>
        </a:lnSpc>
        <a:spcBef>
          <a:spcPts val="1180"/>
        </a:spcBef>
        <a:buFont typeface="Arial" panose="020B0604020202020204" pitchFamily="34" charset="0"/>
        <a:buChar char="•"/>
        <a:defRPr sz="4720" kern="1200">
          <a:solidFill>
            <a:schemeClr val="tx1"/>
          </a:solidFill>
          <a:latin typeface="+mn-lt"/>
          <a:ea typeface="+mn-ea"/>
          <a:cs typeface="+mn-cs"/>
        </a:defRPr>
      </a:lvl3pPr>
      <a:lvl4pPr marL="3776632" indent="-539519" algn="l" defTabSz="2158075" rtl="0" eaLnBrk="1" latinLnBrk="0" hangingPunct="1">
        <a:lnSpc>
          <a:spcPct val="90000"/>
        </a:lnSpc>
        <a:spcBef>
          <a:spcPts val="1180"/>
        </a:spcBef>
        <a:buFont typeface="Arial" panose="020B0604020202020204" pitchFamily="34" charset="0"/>
        <a:buChar char="•"/>
        <a:defRPr sz="4248" kern="1200">
          <a:solidFill>
            <a:schemeClr val="tx1"/>
          </a:solidFill>
          <a:latin typeface="+mn-lt"/>
          <a:ea typeface="+mn-ea"/>
          <a:cs typeface="+mn-cs"/>
        </a:defRPr>
      </a:lvl4pPr>
      <a:lvl5pPr marL="4855670" indent="-539519" algn="l" defTabSz="2158075" rtl="0" eaLnBrk="1" latinLnBrk="0" hangingPunct="1">
        <a:lnSpc>
          <a:spcPct val="90000"/>
        </a:lnSpc>
        <a:spcBef>
          <a:spcPts val="1180"/>
        </a:spcBef>
        <a:buFont typeface="Arial" panose="020B0604020202020204" pitchFamily="34" charset="0"/>
        <a:buChar char="•"/>
        <a:defRPr sz="4248" kern="1200">
          <a:solidFill>
            <a:schemeClr val="tx1"/>
          </a:solidFill>
          <a:latin typeface="+mn-lt"/>
          <a:ea typeface="+mn-ea"/>
          <a:cs typeface="+mn-cs"/>
        </a:defRPr>
      </a:lvl5pPr>
      <a:lvl6pPr marL="5934707" indent="-539519" algn="l" defTabSz="2158075" rtl="0" eaLnBrk="1" latinLnBrk="0" hangingPunct="1">
        <a:lnSpc>
          <a:spcPct val="90000"/>
        </a:lnSpc>
        <a:spcBef>
          <a:spcPts val="1180"/>
        </a:spcBef>
        <a:buFont typeface="Arial" panose="020B0604020202020204" pitchFamily="34" charset="0"/>
        <a:buChar char="•"/>
        <a:defRPr sz="4248" kern="1200">
          <a:solidFill>
            <a:schemeClr val="tx1"/>
          </a:solidFill>
          <a:latin typeface="+mn-lt"/>
          <a:ea typeface="+mn-ea"/>
          <a:cs typeface="+mn-cs"/>
        </a:defRPr>
      </a:lvl6pPr>
      <a:lvl7pPr marL="7013745" indent="-539519" algn="l" defTabSz="2158075" rtl="0" eaLnBrk="1" latinLnBrk="0" hangingPunct="1">
        <a:lnSpc>
          <a:spcPct val="90000"/>
        </a:lnSpc>
        <a:spcBef>
          <a:spcPts val="1180"/>
        </a:spcBef>
        <a:buFont typeface="Arial" panose="020B0604020202020204" pitchFamily="34" charset="0"/>
        <a:buChar char="•"/>
        <a:defRPr sz="4248" kern="1200">
          <a:solidFill>
            <a:schemeClr val="tx1"/>
          </a:solidFill>
          <a:latin typeface="+mn-lt"/>
          <a:ea typeface="+mn-ea"/>
          <a:cs typeface="+mn-cs"/>
        </a:defRPr>
      </a:lvl7pPr>
      <a:lvl8pPr marL="8092783" indent="-539519" algn="l" defTabSz="2158075" rtl="0" eaLnBrk="1" latinLnBrk="0" hangingPunct="1">
        <a:lnSpc>
          <a:spcPct val="90000"/>
        </a:lnSpc>
        <a:spcBef>
          <a:spcPts val="1180"/>
        </a:spcBef>
        <a:buFont typeface="Arial" panose="020B0604020202020204" pitchFamily="34" charset="0"/>
        <a:buChar char="•"/>
        <a:defRPr sz="4248" kern="1200">
          <a:solidFill>
            <a:schemeClr val="tx1"/>
          </a:solidFill>
          <a:latin typeface="+mn-lt"/>
          <a:ea typeface="+mn-ea"/>
          <a:cs typeface="+mn-cs"/>
        </a:defRPr>
      </a:lvl8pPr>
      <a:lvl9pPr marL="9171821" indent="-539519" algn="l" defTabSz="2158075" rtl="0" eaLnBrk="1" latinLnBrk="0" hangingPunct="1">
        <a:lnSpc>
          <a:spcPct val="90000"/>
        </a:lnSpc>
        <a:spcBef>
          <a:spcPts val="1180"/>
        </a:spcBef>
        <a:buFont typeface="Arial" panose="020B0604020202020204" pitchFamily="34" charset="0"/>
        <a:buChar char="•"/>
        <a:defRPr sz="424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158075" rtl="0" eaLnBrk="1" latinLnBrk="0" hangingPunct="1">
        <a:defRPr sz="4248" kern="1200">
          <a:solidFill>
            <a:schemeClr val="tx1"/>
          </a:solidFill>
          <a:latin typeface="+mn-lt"/>
          <a:ea typeface="+mn-ea"/>
          <a:cs typeface="+mn-cs"/>
        </a:defRPr>
      </a:lvl1pPr>
      <a:lvl2pPr marL="1079038" algn="l" defTabSz="2158075" rtl="0" eaLnBrk="1" latinLnBrk="0" hangingPunct="1">
        <a:defRPr sz="4248" kern="1200">
          <a:solidFill>
            <a:schemeClr val="tx1"/>
          </a:solidFill>
          <a:latin typeface="+mn-lt"/>
          <a:ea typeface="+mn-ea"/>
          <a:cs typeface="+mn-cs"/>
        </a:defRPr>
      </a:lvl2pPr>
      <a:lvl3pPr marL="2158075" algn="l" defTabSz="2158075" rtl="0" eaLnBrk="1" latinLnBrk="0" hangingPunct="1">
        <a:defRPr sz="4248" kern="1200">
          <a:solidFill>
            <a:schemeClr val="tx1"/>
          </a:solidFill>
          <a:latin typeface="+mn-lt"/>
          <a:ea typeface="+mn-ea"/>
          <a:cs typeface="+mn-cs"/>
        </a:defRPr>
      </a:lvl3pPr>
      <a:lvl4pPr marL="3237113" algn="l" defTabSz="2158075" rtl="0" eaLnBrk="1" latinLnBrk="0" hangingPunct="1">
        <a:defRPr sz="4248" kern="1200">
          <a:solidFill>
            <a:schemeClr val="tx1"/>
          </a:solidFill>
          <a:latin typeface="+mn-lt"/>
          <a:ea typeface="+mn-ea"/>
          <a:cs typeface="+mn-cs"/>
        </a:defRPr>
      </a:lvl4pPr>
      <a:lvl5pPr marL="4316151" algn="l" defTabSz="2158075" rtl="0" eaLnBrk="1" latinLnBrk="0" hangingPunct="1">
        <a:defRPr sz="4248" kern="1200">
          <a:solidFill>
            <a:schemeClr val="tx1"/>
          </a:solidFill>
          <a:latin typeface="+mn-lt"/>
          <a:ea typeface="+mn-ea"/>
          <a:cs typeface="+mn-cs"/>
        </a:defRPr>
      </a:lvl5pPr>
      <a:lvl6pPr marL="5395189" algn="l" defTabSz="2158075" rtl="0" eaLnBrk="1" latinLnBrk="0" hangingPunct="1">
        <a:defRPr sz="4248" kern="1200">
          <a:solidFill>
            <a:schemeClr val="tx1"/>
          </a:solidFill>
          <a:latin typeface="+mn-lt"/>
          <a:ea typeface="+mn-ea"/>
          <a:cs typeface="+mn-cs"/>
        </a:defRPr>
      </a:lvl6pPr>
      <a:lvl7pPr marL="6474226" algn="l" defTabSz="2158075" rtl="0" eaLnBrk="1" latinLnBrk="0" hangingPunct="1">
        <a:defRPr sz="4248" kern="1200">
          <a:solidFill>
            <a:schemeClr val="tx1"/>
          </a:solidFill>
          <a:latin typeface="+mn-lt"/>
          <a:ea typeface="+mn-ea"/>
          <a:cs typeface="+mn-cs"/>
        </a:defRPr>
      </a:lvl7pPr>
      <a:lvl8pPr marL="7553264" algn="l" defTabSz="2158075" rtl="0" eaLnBrk="1" latinLnBrk="0" hangingPunct="1">
        <a:defRPr sz="4248" kern="1200">
          <a:solidFill>
            <a:schemeClr val="tx1"/>
          </a:solidFill>
          <a:latin typeface="+mn-lt"/>
          <a:ea typeface="+mn-ea"/>
          <a:cs typeface="+mn-cs"/>
        </a:defRPr>
      </a:lvl8pPr>
      <a:lvl9pPr marL="8632302" algn="l" defTabSz="2158075" rtl="0" eaLnBrk="1" latinLnBrk="0" hangingPunct="1">
        <a:defRPr sz="424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294871" y="6012531"/>
            <a:ext cx="19430999" cy="938719"/>
          </a:xfrm>
          <a:prstGeom prst="rect">
            <a:avLst/>
          </a:prstGeom>
          <a:noFill/>
          <a:effectLst>
            <a:glow rad="127000">
              <a:srgbClr val="FFFF00"/>
            </a:glow>
          </a:effectLst>
        </p:spPr>
        <p:txBody>
          <a:bodyPr wrap="square" lIns="91432" rIns="91432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defPPr>
              <a:defRPr lang="en-US"/>
            </a:defPPr>
            <a:lvl1pPr algn="r" defTabSz="3082545" rtl="1" fontAlgn="auto">
              <a:spcBef>
                <a:spcPts val="0"/>
              </a:spcBef>
              <a:spcAft>
                <a:spcPts val="0"/>
              </a:spcAft>
              <a:defRPr sz="6000" b="1" spc="50">
                <a:ln w="11430"/>
                <a:solidFill>
                  <a:srgbClr val="C005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B Titr" pitchFamily="2" charset="-78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algn="l">
              <a:defRPr/>
            </a:pPr>
            <a:r>
              <a:rPr lang="en-US" sz="5500" b="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Paper Title</a:t>
            </a:r>
          </a:p>
        </p:txBody>
      </p:sp>
      <p:sp>
        <p:nvSpPr>
          <p:cNvPr id="12" name="TextBox 5"/>
          <p:cNvSpPr txBox="1">
            <a:spLocks noChangeArrowheads="1"/>
          </p:cNvSpPr>
          <p:nvPr/>
        </p:nvSpPr>
        <p:spPr bwMode="auto">
          <a:xfrm>
            <a:off x="485371" y="7826860"/>
            <a:ext cx="9525000" cy="2400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2" rIns="91432">
            <a:spAutoFit/>
          </a:bodyPr>
          <a:lstStyle>
            <a:lvl1pPr eaLnBrk="0" hangingPunct="0">
              <a:defRPr sz="61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61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61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61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61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3079750" eaLnBrk="0" fontAlgn="base" hangingPunct="0">
              <a:spcBef>
                <a:spcPct val="0"/>
              </a:spcBef>
              <a:spcAft>
                <a:spcPct val="0"/>
              </a:spcAft>
              <a:defRPr sz="61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3079750" eaLnBrk="0" fontAlgn="base" hangingPunct="0">
              <a:spcBef>
                <a:spcPct val="0"/>
              </a:spcBef>
              <a:spcAft>
                <a:spcPct val="0"/>
              </a:spcAft>
              <a:defRPr sz="61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3079750" eaLnBrk="0" fontAlgn="base" hangingPunct="0">
              <a:spcBef>
                <a:spcPct val="0"/>
              </a:spcBef>
              <a:spcAft>
                <a:spcPct val="0"/>
              </a:spcAft>
              <a:defRPr sz="61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3079750" eaLnBrk="0" fontAlgn="base" hangingPunct="0">
              <a:spcBef>
                <a:spcPct val="0"/>
              </a:spcBef>
              <a:spcAft>
                <a:spcPct val="0"/>
              </a:spcAft>
              <a:defRPr sz="61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altLang="en-US" sz="3000" b="1" dirty="0">
                <a:latin typeface="Times New Roman" pitchFamily="18" charset="0"/>
                <a:cs typeface="Times New Roman" pitchFamily="18" charset="0"/>
              </a:rPr>
              <a:t>Authors Name/s</a:t>
            </a:r>
          </a:p>
          <a:p>
            <a:pPr lvl="0" algn="ctr" eaLnBrk="1" hangingPunct="1"/>
            <a:r>
              <a:rPr lang="en-US" altLang="en-US" sz="3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3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1st Affiliation </a:t>
            </a:r>
            <a:r>
              <a:rPr lang="en-US" altLang="en-US" sz="30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(Author)</a:t>
            </a:r>
          </a:p>
          <a:p>
            <a:pPr lvl="0" algn="ctr" eaLnBrk="1" hangingPunct="1"/>
            <a:r>
              <a:rPr lang="en-US" altLang="en-US" sz="3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Authors Name/s</a:t>
            </a:r>
          </a:p>
          <a:p>
            <a:pPr lvl="0" algn="ctr" eaLnBrk="1" hangingPunct="1"/>
            <a:r>
              <a:rPr lang="en-US" altLang="en-US" sz="3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3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2nd Affiliation </a:t>
            </a:r>
            <a:r>
              <a:rPr lang="en-US" altLang="en-US" sz="30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(Author)</a:t>
            </a:r>
            <a:endParaRPr lang="en-US" altLang="en-US" sz="30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 eaLnBrk="1" hangingPunct="1"/>
            <a:endParaRPr lang="en-US" altLang="en-US" sz="30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6"/>
          <p:cNvSpPr txBox="1">
            <a:spLocks noChangeArrowheads="1"/>
          </p:cNvSpPr>
          <p:nvPr/>
        </p:nvSpPr>
        <p:spPr bwMode="auto">
          <a:xfrm>
            <a:off x="963750" y="10620319"/>
            <a:ext cx="8894221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2" rIns="91432">
            <a:spAutoFit/>
          </a:bodyPr>
          <a:lstStyle>
            <a:lvl1pPr eaLnBrk="0" hangingPunct="0">
              <a:defRPr sz="61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61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61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61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61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3079750" eaLnBrk="0" fontAlgn="base" hangingPunct="0">
              <a:spcBef>
                <a:spcPct val="0"/>
              </a:spcBef>
              <a:spcAft>
                <a:spcPct val="0"/>
              </a:spcAft>
              <a:defRPr sz="61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3079750" eaLnBrk="0" fontAlgn="base" hangingPunct="0">
              <a:spcBef>
                <a:spcPct val="0"/>
              </a:spcBef>
              <a:spcAft>
                <a:spcPct val="0"/>
              </a:spcAft>
              <a:defRPr sz="61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3079750" eaLnBrk="0" fontAlgn="base" hangingPunct="0">
              <a:spcBef>
                <a:spcPct val="0"/>
              </a:spcBef>
              <a:spcAft>
                <a:spcPct val="0"/>
              </a:spcAft>
              <a:defRPr sz="61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3079750" eaLnBrk="0" fontAlgn="base" hangingPunct="0">
              <a:spcBef>
                <a:spcPct val="0"/>
              </a:spcBef>
              <a:spcAft>
                <a:spcPct val="0"/>
              </a:spcAft>
              <a:defRPr sz="61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altLang="en-US" sz="3000" b="1" i="1" dirty="0">
                <a:latin typeface="Times New Roman" pitchFamily="18" charset="0"/>
                <a:cs typeface="Times New Roman" pitchFamily="18" charset="0"/>
              </a:rPr>
              <a:t>Index Terms: </a:t>
            </a:r>
            <a:r>
              <a:rPr lang="en-US" altLang="en-US" sz="3000" i="1" dirty="0">
                <a:latin typeface="Times New Roman" pitchFamily="18" charset="0"/>
                <a:cs typeface="Times New Roman" pitchFamily="18" charset="0"/>
              </a:rPr>
              <a:t>key word1, key words2, …</a:t>
            </a:r>
            <a:endParaRPr lang="en-US" altLang="en-US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9"/>
          <p:cNvSpPr txBox="1">
            <a:spLocks noChangeArrowheads="1"/>
          </p:cNvSpPr>
          <p:nvPr/>
        </p:nvSpPr>
        <p:spPr bwMode="auto">
          <a:xfrm>
            <a:off x="10939325" y="8792895"/>
            <a:ext cx="9677400" cy="22654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2" rIns="91432"/>
          <a:lstStyle>
            <a:lvl1pPr indent="457200" eaLnBrk="0" hangingPunct="0">
              <a:defRPr sz="61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61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61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61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61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3079750" eaLnBrk="0" fontAlgn="base" hangingPunct="0">
              <a:spcBef>
                <a:spcPct val="0"/>
              </a:spcBef>
              <a:spcAft>
                <a:spcPct val="0"/>
              </a:spcAft>
              <a:defRPr sz="61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3079750" eaLnBrk="0" fontAlgn="base" hangingPunct="0">
              <a:spcBef>
                <a:spcPct val="0"/>
              </a:spcBef>
              <a:spcAft>
                <a:spcPct val="0"/>
              </a:spcAft>
              <a:defRPr sz="61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3079750" eaLnBrk="0" fontAlgn="base" hangingPunct="0">
              <a:spcBef>
                <a:spcPct val="0"/>
              </a:spcBef>
              <a:spcAft>
                <a:spcPct val="0"/>
              </a:spcAft>
              <a:defRPr sz="61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3079750" eaLnBrk="0" fontAlgn="base" hangingPunct="0">
              <a:spcBef>
                <a:spcPct val="0"/>
              </a:spcBef>
              <a:spcAft>
                <a:spcPct val="0"/>
              </a:spcAft>
              <a:defRPr sz="61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lvl="0" indent="0" eaLnBrk="1" hangingPunct="1">
              <a:defRPr/>
            </a:pPr>
            <a:r>
              <a:rPr lang="en-US" altLang="en-US" sz="3500" b="1" dirty="0">
                <a:solidFill>
                  <a:srgbClr val="00457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Sub-Title 4</a:t>
            </a:r>
          </a:p>
          <a:p>
            <a:pPr algn="just" eaLnBrk="1" hangingPunct="1"/>
            <a:endParaRPr lang="en-US" altLang="en-US" sz="2500" b="1" dirty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r>
              <a:rPr lang="en-US" altLang="en-US" sz="2500" b="1" dirty="0">
                <a:latin typeface="Times New Roman" pitchFamily="18" charset="0"/>
                <a:cs typeface="Times New Roman" pitchFamily="18" charset="0"/>
              </a:rPr>
              <a:t>Text</a:t>
            </a:r>
          </a:p>
          <a:p>
            <a:pPr algn="just" eaLnBrk="1" hangingPunct="1"/>
            <a:endParaRPr lang="en-US" altLang="en-US" sz="2500" b="1" dirty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endParaRPr lang="en-US" altLang="en-US" sz="2500" b="1" dirty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endParaRPr lang="en-US" altLang="en-US" sz="2500" b="1" dirty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endParaRPr lang="en-US" altLang="en-US" sz="2500" b="1" dirty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endParaRPr lang="en-US" altLang="en-US" sz="2500" b="1" dirty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endParaRPr lang="en-US" altLang="en-US" sz="2500" b="1" dirty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endParaRPr lang="en-US" altLang="en-US" sz="2500" b="1" dirty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endParaRPr lang="en-US" altLang="en-US" sz="2500" b="1" dirty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endParaRPr lang="en-US" altLang="en-US" sz="2500" b="1" dirty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endParaRPr lang="en-US" altLang="en-US" sz="2500" b="1" dirty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endParaRPr lang="en-US" altLang="en-US" sz="2500" b="1" dirty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endParaRPr lang="en-US" altLang="en-US" sz="2500" b="1" dirty="0">
              <a:latin typeface="Times New Roman" pitchFamily="18" charset="0"/>
              <a:cs typeface="Times New Roman" pitchFamily="18" charset="0"/>
            </a:endParaRPr>
          </a:p>
          <a:p>
            <a:pPr lvl="0" indent="0" eaLnBrk="1" hangingPunct="1">
              <a:defRPr/>
            </a:pPr>
            <a:r>
              <a:rPr lang="en-US" altLang="en-US" sz="3500" b="1" dirty="0">
                <a:solidFill>
                  <a:srgbClr val="00457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Sub-Title 5</a:t>
            </a: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 eaLnBrk="1" hangingPunct="1"/>
            <a:r>
              <a:rPr lang="en-US" altLang="en-US" sz="25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Text</a:t>
            </a: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0" eaLnBrk="1" hangingPunct="1">
              <a:defRPr/>
            </a:pPr>
            <a:endParaRPr lang="en-US" altLang="en-US" sz="4000" b="1" dirty="0">
              <a:solidFill>
                <a:srgbClr val="00457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lvl="0" indent="0" eaLnBrk="1" hangingPunct="1">
              <a:defRPr/>
            </a:pPr>
            <a:r>
              <a:rPr lang="en-US" altLang="en-US" sz="3500" b="1" dirty="0">
                <a:solidFill>
                  <a:srgbClr val="00457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Sub-Title 6</a:t>
            </a: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 eaLnBrk="1" hangingPunct="1"/>
            <a:r>
              <a:rPr lang="en-US" altLang="en-US" sz="25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Text</a:t>
            </a: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0" eaLnBrk="1" hangingPunct="1">
              <a:defRPr/>
            </a:pPr>
            <a:r>
              <a:rPr lang="en-US" altLang="en-US" sz="3500" b="1" dirty="0">
                <a:solidFill>
                  <a:srgbClr val="00457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Sub-Title 7</a:t>
            </a: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 eaLnBrk="1" hangingPunct="1"/>
            <a:r>
              <a:rPr lang="en-US" altLang="en-US" sz="25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Text</a:t>
            </a: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endParaRPr lang="en-US" altLang="en-US" sz="25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21"/>
          <p:cNvSpPr txBox="1">
            <a:spLocks noChangeArrowheads="1"/>
          </p:cNvSpPr>
          <p:nvPr/>
        </p:nvSpPr>
        <p:spPr bwMode="auto">
          <a:xfrm>
            <a:off x="1116151" y="14445958"/>
            <a:ext cx="9525000" cy="167556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2" rIns="91432"/>
          <a:lstStyle>
            <a:lvl1pPr indent="457200" eaLnBrk="0" hangingPunct="0">
              <a:defRPr sz="61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61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61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61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61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3079750" eaLnBrk="0" fontAlgn="base" hangingPunct="0">
              <a:spcBef>
                <a:spcPct val="0"/>
              </a:spcBef>
              <a:spcAft>
                <a:spcPct val="0"/>
              </a:spcAft>
              <a:defRPr sz="61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3079750" eaLnBrk="0" fontAlgn="base" hangingPunct="0">
              <a:spcBef>
                <a:spcPct val="0"/>
              </a:spcBef>
              <a:spcAft>
                <a:spcPct val="0"/>
              </a:spcAft>
              <a:defRPr sz="61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3079750" eaLnBrk="0" fontAlgn="base" hangingPunct="0">
              <a:spcBef>
                <a:spcPct val="0"/>
              </a:spcBef>
              <a:spcAft>
                <a:spcPct val="0"/>
              </a:spcAft>
              <a:defRPr sz="61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3079750" eaLnBrk="0" fontAlgn="base" hangingPunct="0">
              <a:spcBef>
                <a:spcPct val="0"/>
              </a:spcBef>
              <a:spcAft>
                <a:spcPct val="0"/>
              </a:spcAft>
              <a:defRPr sz="61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lvl="0" indent="0" eaLnBrk="1" hangingPunct="1">
              <a:defRPr/>
            </a:pPr>
            <a:r>
              <a:rPr lang="en-US" altLang="en-US" sz="3500" b="1" dirty="0">
                <a:solidFill>
                  <a:srgbClr val="00457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Sub-Title 1</a:t>
            </a:r>
          </a:p>
          <a:p>
            <a:pPr algn="just" eaLnBrk="1" hangingPunct="1"/>
            <a:endParaRPr lang="en-US" altLang="en-US" sz="2500" b="1" dirty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r>
              <a:rPr lang="en-US" altLang="en-US" sz="2500" b="1" dirty="0">
                <a:latin typeface="Times New Roman" pitchFamily="18" charset="0"/>
                <a:cs typeface="Times New Roman" pitchFamily="18" charset="0"/>
              </a:rPr>
              <a:t>Tips for preparing your poster :</a:t>
            </a:r>
          </a:p>
          <a:p>
            <a:pPr marL="914400" lvl="1" indent="-457200" algn="just" eaLnBrk="1" hangingPunct="1">
              <a:buFont typeface="Arial" panose="020B0604020202020204" pitchFamily="34" charset="0"/>
              <a:buChar char="•"/>
            </a:pPr>
            <a:r>
              <a:rPr lang="en-US" altLang="en-US" sz="2500" dirty="0">
                <a:latin typeface="Times New Roman" pitchFamily="18" charset="0"/>
                <a:cs typeface="Times New Roman" pitchFamily="18" charset="0"/>
              </a:rPr>
              <a:t>Abstract should be included on the “Sub-Title 1”.</a:t>
            </a:r>
          </a:p>
          <a:p>
            <a:pPr marL="914400" lvl="1" indent="-457200" algn="just" eaLnBrk="1" hangingPunct="1">
              <a:buFont typeface="Arial" panose="020B0604020202020204" pitchFamily="34" charset="0"/>
              <a:buChar char="•"/>
            </a:pPr>
            <a:r>
              <a:rPr lang="en-US" altLang="en-US" sz="2500" dirty="0">
                <a:latin typeface="Times New Roman" pitchFamily="18" charset="0"/>
                <a:cs typeface="Times New Roman" pitchFamily="18" charset="0"/>
              </a:rPr>
              <a:t>References should be included on the last “Sub- Title.”</a:t>
            </a:r>
          </a:p>
          <a:p>
            <a:pPr marL="914400" lvl="1" indent="-457200" algn="just" eaLnBrk="1" hangingPunct="1">
              <a:buFont typeface="Arial" panose="020B0604020202020204" pitchFamily="34" charset="0"/>
              <a:buChar char="•"/>
            </a:pPr>
            <a:r>
              <a:rPr lang="en-US" altLang="en-US" sz="2500" dirty="0">
                <a:latin typeface="Times New Roman" pitchFamily="18" charset="0"/>
                <a:cs typeface="Times New Roman" pitchFamily="18" charset="0"/>
              </a:rPr>
              <a:t>Font and size :</a:t>
            </a:r>
          </a:p>
          <a:p>
            <a:pPr lvl="2" algn="just" eaLnBrk="1" hangingPunct="1">
              <a:buFontTx/>
              <a:buChar char="-"/>
            </a:pPr>
            <a:r>
              <a:rPr lang="en-US" altLang="en-US" sz="2500" dirty="0">
                <a:latin typeface="Times New Roman" pitchFamily="18" charset="0"/>
                <a:cs typeface="Times New Roman" pitchFamily="18" charset="0"/>
              </a:rPr>
              <a:t>Paper Title : “Times News Romance”, 60</a:t>
            </a:r>
          </a:p>
          <a:p>
            <a:pPr lvl="2" algn="just" eaLnBrk="1" hangingPunct="1">
              <a:buFontTx/>
              <a:buChar char="-"/>
            </a:pPr>
            <a:r>
              <a:rPr lang="en-US" altLang="en-US" sz="2500" dirty="0">
                <a:latin typeface="Times New Roman" pitchFamily="18" charset="0"/>
                <a:cs typeface="Times New Roman" pitchFamily="18" charset="0"/>
              </a:rPr>
              <a:t>Sub-Title : “Time News Romance”, 35</a:t>
            </a:r>
          </a:p>
          <a:p>
            <a:pPr lvl="2" algn="just" eaLnBrk="1" hangingPunct="1">
              <a:buFontTx/>
              <a:buChar char="-"/>
            </a:pPr>
            <a:r>
              <a:rPr lang="en-US" altLang="en-US" sz="2500" dirty="0">
                <a:latin typeface="Times New Roman" pitchFamily="18" charset="0"/>
                <a:cs typeface="Times New Roman" pitchFamily="18" charset="0"/>
              </a:rPr>
              <a:t>Main Text : “Time News Romance”, 25</a:t>
            </a:r>
          </a:p>
          <a:p>
            <a:pPr marL="914400" lvl="1" indent="-457200" algn="just" eaLnBrk="1" hangingPunct="1">
              <a:buFont typeface="Arial" panose="020B0604020202020204" pitchFamily="34" charset="0"/>
              <a:buChar char="•"/>
            </a:pPr>
            <a:r>
              <a:rPr lang="en-US" altLang="en-US" sz="2500" dirty="0">
                <a:latin typeface="Times New Roman" pitchFamily="18" charset="0"/>
                <a:cs typeface="Times New Roman" pitchFamily="18" charset="0"/>
              </a:rPr>
              <a:t>Poster Dimensions: The dimensions of the poster are between </a:t>
            </a:r>
          </a:p>
          <a:p>
            <a:pPr marL="457200" lvl="1" indent="0" algn="just" eaLnBrk="1" hangingPunct="1"/>
            <a:r>
              <a:rPr lang="en-US" altLang="en-US" sz="2500" dirty="0">
                <a:latin typeface="Times New Roman" pitchFamily="18" charset="0"/>
                <a:cs typeface="Times New Roman" pitchFamily="18" charset="0"/>
              </a:rPr>
              <a:t>      70 × 100 (70 cm wide and 100 cm long) and vertically.</a:t>
            </a:r>
          </a:p>
          <a:p>
            <a:pPr marL="914400" lvl="1" indent="-457200" algn="just" eaLnBrk="1" hangingPunct="1">
              <a:buFont typeface="Arial" panose="020B0604020202020204" pitchFamily="34" charset="0"/>
              <a:buChar char="•"/>
            </a:pPr>
            <a:r>
              <a:rPr lang="en-US" altLang="en-US" sz="2500" dirty="0">
                <a:latin typeface="Times New Roman" pitchFamily="18" charset="0"/>
                <a:cs typeface="Times New Roman" pitchFamily="18" charset="0"/>
              </a:rPr>
              <a:t>The text distance from the edge of the paper should be 4 centimeters.</a:t>
            </a:r>
          </a:p>
          <a:p>
            <a:pPr marL="914400" lvl="1" indent="-457200" algn="just" eaLnBrk="1" hangingPunct="1">
              <a:buFont typeface="Arial" panose="020B0604020202020204" pitchFamily="34" charset="0"/>
              <a:buChar char="•"/>
            </a:pPr>
            <a:r>
              <a:rPr lang="en-US" altLang="en-US" sz="2500" dirty="0">
                <a:latin typeface="Times New Roman" pitchFamily="18" charset="0"/>
                <a:cs typeface="Times New Roman" pitchFamily="18" charset="0"/>
              </a:rPr>
              <a:t>All Figures and Tables must have a Title</a:t>
            </a:r>
            <a:endParaRPr lang="fa-IR" altLang="en-US" sz="2500" dirty="0">
              <a:latin typeface="Times New Roman" pitchFamily="18" charset="0"/>
              <a:cs typeface="Times New Roman" pitchFamily="18" charset="0"/>
            </a:endParaRPr>
          </a:p>
          <a:p>
            <a:pPr marL="914400" lvl="1" indent="-457200" algn="just" eaLnBrk="1" hangingPunct="1">
              <a:buFont typeface="Arial" panose="020B0604020202020204" pitchFamily="34" charset="0"/>
              <a:buChar char="•"/>
            </a:pPr>
            <a:r>
              <a:rPr lang="en-US" altLang="en-US" sz="2500" dirty="0">
                <a:latin typeface="Times New Roman" pitchFamily="18" charset="0"/>
                <a:cs typeface="Times New Roman" pitchFamily="18" charset="0"/>
              </a:rPr>
              <a:t>Upload both pptx and pdf format.</a:t>
            </a:r>
          </a:p>
          <a:p>
            <a:pPr marL="914400" lvl="1" indent="-457200" algn="just" eaLnBrk="1" hangingPunct="1">
              <a:buFont typeface="Arial" panose="020B0604020202020204" pitchFamily="34" charset="0"/>
              <a:buChar char="•"/>
            </a:pPr>
            <a:r>
              <a:rPr lang="fa-IR" altLang="en-US" sz="2500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US" altLang="en-US" sz="2500" dirty="0">
              <a:latin typeface="Times New Roman" pitchFamily="18" charset="0"/>
              <a:cs typeface="Times New Roman" pitchFamily="18" charset="0"/>
            </a:endParaRPr>
          </a:p>
          <a:p>
            <a:pPr lvl="0" indent="0" eaLnBrk="1" hangingPunct="1">
              <a:defRPr/>
            </a:pPr>
            <a:endParaRPr lang="en-US" altLang="en-US" sz="2500" dirty="0">
              <a:latin typeface="Times New Roman" pitchFamily="18" charset="0"/>
              <a:cs typeface="Times New Roman" pitchFamily="18" charset="0"/>
            </a:endParaRPr>
          </a:p>
          <a:p>
            <a:pPr lvl="0" indent="0" eaLnBrk="1" hangingPunct="1">
              <a:defRPr/>
            </a:pPr>
            <a:r>
              <a:rPr lang="en-US" altLang="en-US" sz="3500" b="1" dirty="0">
                <a:solidFill>
                  <a:srgbClr val="00457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Sub-Title 2</a:t>
            </a: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 eaLnBrk="1" hangingPunct="1"/>
            <a:r>
              <a:rPr lang="en-US" altLang="en-US" sz="25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Text</a:t>
            </a: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0" eaLnBrk="1" hangingPunct="1">
              <a:defRPr/>
            </a:pPr>
            <a:r>
              <a:rPr lang="en-US" altLang="en-US" sz="3500" b="1" dirty="0">
                <a:solidFill>
                  <a:srgbClr val="00457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Sub-Title 3</a:t>
            </a: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 eaLnBrk="1" hangingPunct="1"/>
            <a:r>
              <a:rPr lang="en-US" altLang="en-US" sz="25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Text</a:t>
            </a:r>
          </a:p>
          <a:p>
            <a:pPr lvl="0" indent="0" algn="just" eaLnBrk="1" hangingPunct="1"/>
            <a:endParaRPr lang="en-US" altLang="en-US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lvl="1" indent="0" algn="just" eaLnBrk="1" hangingPunct="1"/>
            <a:endParaRPr lang="en-US" altLang="en-US" sz="2500" dirty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endParaRPr lang="en-US" altLang="en-US" sz="2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15289306" y="5589091"/>
            <a:ext cx="5257845" cy="568431"/>
          </a:xfrm>
          <a:prstGeom prst="roundRect">
            <a:avLst>
              <a:gd name="adj" fmla="val 37500"/>
            </a:avLst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anchor="ctr"/>
          <a:lstStyle/>
          <a:p>
            <a:pPr lvl="0" defTabSz="307975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en-US" sz="3500" i="1" dirty="0">
              <a:ln w="6600">
                <a:solidFill>
                  <a:srgbClr val="C0504D"/>
                </a:solidFill>
                <a:prstDash val="solid"/>
              </a:ln>
              <a:solidFill>
                <a:srgbClr val="FFFFFF"/>
              </a:solidFill>
              <a:latin typeface="Times New Roman" panose="02020603050405020304" pitchFamily="18" charset="0"/>
              <a:cs typeface="+mj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CF4667D-DE77-414B-9228-F04413A644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3350"/>
            <a:ext cx="21580475" cy="5663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7595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145</TotalTime>
  <Words>165</Words>
  <Application>Microsoft Office PowerPoint</Application>
  <PresentationFormat>Custom</PresentationFormat>
  <Paragraphs>90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Office Theme</vt:lpstr>
      <vt:lpstr>PowerPoint Presentation</vt:lpstr>
    </vt:vector>
  </TitlesOfParts>
  <Company>MRT www.Win2Farsi.com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hazrati</dc:creator>
  <cp:lastModifiedBy>aida naderi</cp:lastModifiedBy>
  <cp:revision>43</cp:revision>
  <dcterms:created xsi:type="dcterms:W3CDTF">2021-02-01T12:58:27Z</dcterms:created>
  <dcterms:modified xsi:type="dcterms:W3CDTF">2024-08-19T21:34:16Z</dcterms:modified>
</cp:coreProperties>
</file>